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7" r:id="rId2"/>
    <p:sldId id="457" r:id="rId3"/>
    <p:sldId id="459" r:id="rId4"/>
    <p:sldId id="460" r:id="rId5"/>
    <p:sldId id="461" r:id="rId6"/>
    <p:sldId id="333" r:id="rId7"/>
    <p:sldId id="463" r:id="rId8"/>
    <p:sldId id="464" r:id="rId9"/>
    <p:sldId id="419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Montserrat Light" panose="00000400000000000000" pitchFamily="2" charset="-52"/>
      <p:regular r:id="rId23"/>
      <p:italic r:id="rId24"/>
    </p:embeddedFont>
    <p:embeddedFont>
      <p:font typeface="Montserrat SemiBold" panose="00000700000000000000" pitchFamily="2" charset="-52"/>
      <p:bold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BBF"/>
    <a:srgbClr val="101370"/>
    <a:srgbClr val="FE7286"/>
    <a:srgbClr val="FDBFC0"/>
    <a:srgbClr val="FCE7D5"/>
    <a:srgbClr val="9DA7E2"/>
    <a:srgbClr val="3743C9"/>
    <a:srgbClr val="58199F"/>
    <a:srgbClr val="064981"/>
    <a:srgbClr val="ED8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Relationship Id="rId1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609F6DB8-7577-4BB6-A27C-B223FC7A5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5" name="TextBox 34">
            <a:hlinkClick r:id="rId5"/>
            <a:extLst>
              <a:ext uri="{FF2B5EF4-FFF2-40B4-BE49-F238E27FC236}">
                <a16:creationId xmlns:a16="http://schemas.microsoft.com/office/drawing/2014/main" id="{22763505-D729-4C97-B6A0-CDC785F948D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D3E4CC-4B4D-4C2D-BB2D-B64B58D43A26}"/>
              </a:ext>
            </a:extLst>
          </p:cNvPr>
          <p:cNvSpPr/>
          <p:nvPr userDrawn="1"/>
        </p:nvSpPr>
        <p:spPr>
          <a:xfrm>
            <a:off x="0" y="0"/>
            <a:ext cx="2984500" cy="6858000"/>
          </a:xfrm>
          <a:prstGeom prst="rect">
            <a:avLst/>
          </a:pr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55F78C4D-3CB4-42F5-AD89-6DC21E310A8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408" y="1138601"/>
            <a:ext cx="4578184" cy="45807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24F4DFC-11A2-45F6-83E7-6EBA412C8D1D}"/>
              </a:ext>
            </a:extLst>
          </p:cNvPr>
          <p:cNvSpPr/>
          <p:nvPr userDrawn="1"/>
        </p:nvSpPr>
        <p:spPr>
          <a:xfrm flipH="1">
            <a:off x="10138998" y="4804999"/>
            <a:ext cx="2053002" cy="2053001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90B9929-6FB3-47CD-AC64-196D31BA4EDA}"/>
              </a:ext>
            </a:extLst>
          </p:cNvPr>
          <p:cNvSpPr/>
          <p:nvPr userDrawn="1"/>
        </p:nvSpPr>
        <p:spPr>
          <a:xfrm>
            <a:off x="11207750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577F52-1F98-47EE-895A-1EB467F6E29B}"/>
              </a:ext>
            </a:extLst>
          </p:cNvPr>
          <p:cNvSpPr/>
          <p:nvPr userDrawn="1"/>
        </p:nvSpPr>
        <p:spPr>
          <a:xfrm rot="10800000">
            <a:off x="0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FDE1533C-580A-4DED-87CC-A9C013039375}"/>
              </a:ext>
            </a:extLst>
          </p:cNvPr>
          <p:cNvSpPr/>
          <p:nvPr userDrawn="1"/>
        </p:nvSpPr>
        <p:spPr>
          <a:xfrm flipH="1">
            <a:off x="0" y="488950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4686AB2C-1571-488F-87AE-E69942318C5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196" y="192729"/>
            <a:ext cx="1879600" cy="86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bg>
      <p:bgPr>
        <a:solidFill>
          <a:srgbClr val="FCE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862FE9-646A-437C-A518-9FCF6581D80D}"/>
              </a:ext>
            </a:extLst>
          </p:cNvPr>
          <p:cNvSpPr/>
          <p:nvPr userDrawn="1"/>
        </p:nvSpPr>
        <p:spPr>
          <a:xfrm>
            <a:off x="8890000" y="0"/>
            <a:ext cx="3302000" cy="6858000"/>
          </a:xfrm>
          <a:prstGeom prst="rect">
            <a:avLst/>
          </a:pr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flipH="1">
            <a:off x="0" y="0"/>
            <a:ext cx="362858" cy="2652003"/>
          </a:xfrm>
          <a:prstGeom prst="rect">
            <a:avLst/>
          </a:pr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E1BD6E0-2B76-4D15-B316-A571CAD4D8D8}"/>
              </a:ext>
            </a:extLst>
          </p:cNvPr>
          <p:cNvSpPr/>
          <p:nvPr userDrawn="1"/>
        </p:nvSpPr>
        <p:spPr>
          <a:xfrm rot="16200000" flipV="1">
            <a:off x="10452100" y="587375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B20D2BB-4406-47AA-BC5A-D1CE0C3668E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5753" y="1138601"/>
            <a:ext cx="4578184" cy="45807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073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rgbClr val="FDB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36F9214-B727-4EE8-8C3B-4A9B9882073F}"/>
              </a:ext>
            </a:extLst>
          </p:cNvPr>
          <p:cNvSpPr/>
          <p:nvPr userDrawn="1"/>
        </p:nvSpPr>
        <p:spPr>
          <a:xfrm flipH="1">
            <a:off x="0" y="2483961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358" y="3019590"/>
            <a:ext cx="1879600" cy="868697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>
            <a:off x="8790386" y="0"/>
            <a:ext cx="1698894" cy="1698893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rot="16200000">
            <a:off x="10917829" y="424722"/>
            <a:ext cx="849447" cy="1698894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 flipH="1">
            <a:off x="10964212" y="0"/>
            <a:ext cx="756682" cy="756682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70792A3-CC5D-4895-A7BB-36307A6D49A9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4999242" y="1698893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489CAE8A-CF9C-42C6-B023-E68EF4DC0BB6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208098" y="1698893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6BA0F516-22FA-4195-A6A6-BB54FDF2AD83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790386" y="1698893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814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bg>
      <p:bgPr>
        <a:solidFill>
          <a:srgbClr val="FE72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7C6D8B8-B21A-4744-8F1D-B13408AB571A}"/>
              </a:ext>
            </a:extLst>
          </p:cNvPr>
          <p:cNvSpPr/>
          <p:nvPr userDrawn="1"/>
        </p:nvSpPr>
        <p:spPr>
          <a:xfrm>
            <a:off x="9467851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FBA802-EBA9-4EC3-9064-52B636FEA04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2101" y="1"/>
            <a:ext cx="1739899" cy="1739899"/>
          </a:xfrm>
          <a:prstGeom prst="rect">
            <a:avLst/>
          </a:prstGeom>
        </p:spPr>
      </p:pic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D2A30302-5924-4A55-9D78-796E7172CC0C}"/>
              </a:ext>
            </a:extLst>
          </p:cNvPr>
          <p:cNvSpPr/>
          <p:nvPr userDrawn="1"/>
        </p:nvSpPr>
        <p:spPr>
          <a:xfrm>
            <a:off x="0" y="5316312"/>
            <a:ext cx="1541688" cy="1541688"/>
          </a:xfrm>
          <a:prstGeom prst="rtTriangle">
            <a:avLst/>
          </a:pr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283115" y="565150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C3A02998-A2AD-48FD-AF81-CE48BFD9B1F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20C012F-65A4-4F17-83F3-B9AF0CC2963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399E40E-AA34-42B5-AD16-582B4AC5B0D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3D955C65-DABF-4CD4-8652-AF34ACD5E0E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29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bg>
      <p:bgPr>
        <a:solidFill>
          <a:srgbClr val="1013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flipH="1">
            <a:off x="0" y="0"/>
            <a:ext cx="362858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flipH="1">
            <a:off x="10138998" y="0"/>
            <a:ext cx="2053002" cy="2053001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2EE9EE-EDDA-41AB-A3FE-903FC94E2F63}"/>
              </a:ext>
            </a:extLst>
          </p:cNvPr>
          <p:cNvSpPr/>
          <p:nvPr userDrawn="1"/>
        </p:nvSpPr>
        <p:spPr>
          <a:xfrm>
            <a:off x="362858" y="2194803"/>
            <a:ext cx="914400" cy="914400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9224598" y="1167857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55B63E4D-A148-4E31-9920-80E124C58A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86529" y="1729473"/>
            <a:ext cx="4065962" cy="406828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0">
            <a:extLst>
              <a:ext uri="{FF2B5EF4-FFF2-40B4-BE49-F238E27FC236}">
                <a16:creationId xmlns:a16="http://schemas.microsoft.com/office/drawing/2014/main" id="{166BF2AE-1510-4D67-ABFF-C95AB42F2D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59020" y="1729473"/>
            <a:ext cx="2032981" cy="4068286"/>
          </a:xfrm>
          <a:custGeom>
            <a:avLst/>
            <a:gdLst>
              <a:gd name="connsiteX0" fmla="*/ 2032981 w 2032981"/>
              <a:gd name="connsiteY0" fmla="*/ 0 h 4068286"/>
              <a:gd name="connsiteX1" fmla="*/ 2032981 w 2032981"/>
              <a:gd name="connsiteY1" fmla="*/ 4068286 h 4068286"/>
              <a:gd name="connsiteX2" fmla="*/ 0 w 2032981"/>
              <a:gd name="connsiteY2" fmla="*/ 2034143 h 4068286"/>
              <a:gd name="connsiteX3" fmla="*/ 2032981 w 2032981"/>
              <a:gd name="connsiteY3" fmla="*/ 0 h 406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981" h="4068286">
                <a:moveTo>
                  <a:pt x="2032981" y="0"/>
                </a:moveTo>
                <a:lnTo>
                  <a:pt x="2032981" y="4068286"/>
                </a:lnTo>
                <a:cubicBezTo>
                  <a:pt x="910197" y="4068286"/>
                  <a:pt x="0" y="3157569"/>
                  <a:pt x="0" y="2034143"/>
                </a:cubicBezTo>
                <a:cubicBezTo>
                  <a:pt x="0" y="910717"/>
                  <a:pt x="910197" y="0"/>
                  <a:pt x="2032981" y="0"/>
                </a:cubicBezTo>
                <a:close/>
              </a:path>
            </a:pathLst>
          </a:cu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720000" anchor="ctr" anchorCtr="1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53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36F9214-B727-4EE8-8C3B-4A9B9882073F}"/>
              </a:ext>
            </a:extLst>
          </p:cNvPr>
          <p:cNvSpPr/>
          <p:nvPr userDrawn="1"/>
        </p:nvSpPr>
        <p:spPr>
          <a:xfrm flipH="1">
            <a:off x="0" y="488950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858" y="5437829"/>
            <a:ext cx="1879600" cy="868697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rot="5400000" flipH="1">
            <a:off x="10652248" y="513249"/>
            <a:ext cx="1026501" cy="2053002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>
            <a:off x="10708298" y="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59D85F5E-B9AC-4C21-A1A0-ACB923E4430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4039" y="1439186"/>
            <a:ext cx="4065962" cy="406828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93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bg>
      <p:bgPr>
        <a:solidFill>
          <a:srgbClr val="FDB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rot="16200000" flipH="1">
            <a:off x="10650311" y="1"/>
            <a:ext cx="1541689" cy="1541688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flipH="1">
            <a:off x="11421155" y="1545161"/>
            <a:ext cx="770844" cy="1541689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 rot="16200000">
            <a:off x="10650312" y="1972674"/>
            <a:ext cx="686663" cy="686663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D2A30302-5924-4A55-9D78-796E7172CC0C}"/>
              </a:ext>
            </a:extLst>
          </p:cNvPr>
          <p:cNvSpPr/>
          <p:nvPr userDrawn="1"/>
        </p:nvSpPr>
        <p:spPr>
          <a:xfrm rot="5400000">
            <a:off x="0" y="5316312"/>
            <a:ext cx="1541688" cy="1541688"/>
          </a:xfrm>
          <a:prstGeom prst="rtTriangle">
            <a:avLst/>
          </a:pr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 rot="5400000">
            <a:off x="292100" y="5599427"/>
            <a:ext cx="914400" cy="914400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AAEBED24-1AE1-4F2F-A7FD-C02F6FAE37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562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rgbClr val="FCE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7C6D8B8-B21A-4744-8F1D-B13408AB571A}"/>
              </a:ext>
            </a:extLst>
          </p:cNvPr>
          <p:cNvSpPr/>
          <p:nvPr userDrawn="1"/>
        </p:nvSpPr>
        <p:spPr>
          <a:xfrm flipV="1">
            <a:off x="0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FBA802-EBA9-4EC3-9064-52B636FEA04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250" y="1"/>
            <a:ext cx="1739899" cy="1739899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A6CE8E5-5535-4498-BD07-5573EC367B59}"/>
              </a:ext>
            </a:extLst>
          </p:cNvPr>
          <p:cNvSpPr/>
          <p:nvPr userDrawn="1"/>
        </p:nvSpPr>
        <p:spPr>
          <a:xfrm>
            <a:off x="9467851" y="587375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372DBD3E-D4C7-4BBD-A5B2-833848C5894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0452101" y="5118100"/>
            <a:ext cx="1739899" cy="1739899"/>
          </a:xfrm>
          <a:prstGeom prst="rect">
            <a:avLst/>
          </a:prstGeom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E706412A-4EB1-45DD-8CFF-A89D7228DC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373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rot="16200000" flipH="1">
            <a:off x="1" y="1"/>
            <a:ext cx="914399" cy="914399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10137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458" y="5666429"/>
            <a:ext cx="1879600" cy="8686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rot="5400000" flipH="1">
            <a:off x="10637398" y="-1097402"/>
            <a:ext cx="457201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10408799" y="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0FD75FE7-F6BD-4A0C-BF5D-B132696F13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668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E14FE215-9DB9-4CEC-A523-4E5D925056E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591858"/>
            <a:ext cx="12039600" cy="1504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8009760-8A8C-4D31-9679-7B46D3CC0EFE}"/>
              </a:ext>
            </a:extLst>
          </p:cNvPr>
          <p:cNvSpPr/>
          <p:nvPr userDrawn="1"/>
        </p:nvSpPr>
        <p:spPr>
          <a:xfrm flipH="1">
            <a:off x="0" y="0"/>
            <a:ext cx="362858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9D1CD64-0068-45B3-BDE4-5D8C49027E04}"/>
              </a:ext>
            </a:extLst>
          </p:cNvPr>
          <p:cNvSpPr/>
          <p:nvPr userDrawn="1"/>
        </p:nvSpPr>
        <p:spPr>
          <a:xfrm flipH="1">
            <a:off x="10138998" y="4804999"/>
            <a:ext cx="2053002" cy="2053001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BA4F8BB-2109-43DC-95BA-FD7093BA65F2}"/>
              </a:ext>
            </a:extLst>
          </p:cNvPr>
          <p:cNvSpPr/>
          <p:nvPr userDrawn="1"/>
        </p:nvSpPr>
        <p:spPr>
          <a:xfrm>
            <a:off x="5790975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5E9ACFC-8F49-496A-BDBC-F66E8015D421}"/>
              </a:ext>
            </a:extLst>
          </p:cNvPr>
          <p:cNvSpPr/>
          <p:nvPr userDrawn="1"/>
        </p:nvSpPr>
        <p:spPr>
          <a:xfrm flipH="1">
            <a:off x="0" y="488950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D1751DA2-3F6A-4342-9DAA-19CA2B32343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340758" y="16463"/>
            <a:ext cx="2244275" cy="224427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30000D0-05BF-4E70-BB80-41642B57E96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5225" y="1"/>
            <a:ext cx="1739899" cy="173989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0A1D193-FD19-499F-8B71-D0B2670144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2858" y="5437829"/>
            <a:ext cx="1879600" cy="868697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FE19E528-11F4-415B-AE9F-331E6690C407}"/>
              </a:ext>
            </a:extLst>
          </p:cNvPr>
          <p:cNvSpPr/>
          <p:nvPr userDrawn="1"/>
        </p:nvSpPr>
        <p:spPr>
          <a:xfrm rot="5400000" flipH="1">
            <a:off x="8594623" y="5318248"/>
            <a:ext cx="1026501" cy="2053002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B737FAB-2076-4AFA-854A-12887DA836BD}"/>
              </a:ext>
            </a:extLst>
          </p:cNvPr>
          <p:cNvSpPr/>
          <p:nvPr userDrawn="1"/>
        </p:nvSpPr>
        <p:spPr>
          <a:xfrm>
            <a:off x="8650673" y="4804999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053A7C4-00EB-4B65-A097-840953C6443D}"/>
              </a:ext>
            </a:extLst>
          </p:cNvPr>
          <p:cNvSpPr/>
          <p:nvPr userDrawn="1"/>
        </p:nvSpPr>
        <p:spPr>
          <a:xfrm flipV="1">
            <a:off x="9447487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51F62523-93C5-4B31-9320-2028EB76F0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31737" y="1"/>
            <a:ext cx="1739899" cy="173989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9983EEF-0FCD-43E4-B748-15E2BFDA1400}"/>
              </a:ext>
            </a:extLst>
          </p:cNvPr>
          <p:cNvSpPr/>
          <p:nvPr userDrawn="1"/>
        </p:nvSpPr>
        <p:spPr>
          <a:xfrm>
            <a:off x="1548495" y="2809067"/>
            <a:ext cx="914400" cy="914400"/>
          </a:xfrm>
          <a:prstGeom prst="ellipse">
            <a:avLst/>
          </a:prstGeom>
          <a:solidFill>
            <a:srgbClr val="9DA7E2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DDEB5115-B867-4D31-B6C8-F53E33D800DC}"/>
              </a:ext>
            </a:extLst>
          </p:cNvPr>
          <p:cNvSpPr/>
          <p:nvPr userDrawn="1"/>
        </p:nvSpPr>
        <p:spPr>
          <a:xfrm>
            <a:off x="5790975" y="3030312"/>
            <a:ext cx="1541688" cy="1541688"/>
          </a:xfrm>
          <a:prstGeom prst="rtTriangle">
            <a:avLst/>
          </a:pr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7E2CB2-673F-4450-863C-DB84C25DD5D2}"/>
              </a:ext>
            </a:extLst>
          </p:cNvPr>
          <p:cNvSpPr/>
          <p:nvPr userDrawn="1"/>
        </p:nvSpPr>
        <p:spPr>
          <a:xfrm>
            <a:off x="6074090" y="336550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0D4287D2-6528-419F-BCC0-138809D64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2E32A98-50E9-4C8D-8886-4C2052FE06B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rgbClr val="FCE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flipH="1">
            <a:off x="0" y="0"/>
            <a:ext cx="362858" cy="2120901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E1BD6E0-2B76-4D15-B316-A571CAD4D8D8}"/>
              </a:ext>
            </a:extLst>
          </p:cNvPr>
          <p:cNvSpPr/>
          <p:nvPr userDrawn="1"/>
        </p:nvSpPr>
        <p:spPr>
          <a:xfrm rot="16200000" flipV="1">
            <a:off x="10837392" y="6091707"/>
            <a:ext cx="766293" cy="766293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671ED726-01E5-4050-9BFE-4AE578EDB3A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837393" y="4737100"/>
            <a:ext cx="1354607" cy="13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78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rgbClr val="FDB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36F9214-B727-4EE8-8C3B-4A9B9882073F}"/>
              </a:ext>
            </a:extLst>
          </p:cNvPr>
          <p:cNvSpPr/>
          <p:nvPr userDrawn="1"/>
        </p:nvSpPr>
        <p:spPr>
          <a:xfrm flipH="1">
            <a:off x="0" y="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858" y="548329"/>
            <a:ext cx="1879600" cy="868697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flipH="1">
            <a:off x="10553699" y="5219700"/>
            <a:ext cx="1638301" cy="1638300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rot="5400000" flipH="1">
            <a:off x="9321284" y="5629274"/>
            <a:ext cx="819150" cy="1638301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>
            <a:off x="9366012" y="5219700"/>
            <a:ext cx="729694" cy="729694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61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rgbClr val="FE72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7C6D8B8-B21A-4744-8F1D-B13408AB571A}"/>
              </a:ext>
            </a:extLst>
          </p:cNvPr>
          <p:cNvSpPr/>
          <p:nvPr userDrawn="1"/>
        </p:nvSpPr>
        <p:spPr>
          <a:xfrm>
            <a:off x="9467851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FBA802-EBA9-4EC3-9064-52B636FEA04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2101" y="1"/>
            <a:ext cx="1739899" cy="1739899"/>
          </a:xfrm>
          <a:prstGeom prst="rect">
            <a:avLst/>
          </a:prstGeom>
        </p:spPr>
      </p:pic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D2A30302-5924-4A55-9D78-796E7172CC0C}"/>
              </a:ext>
            </a:extLst>
          </p:cNvPr>
          <p:cNvSpPr/>
          <p:nvPr userDrawn="1"/>
        </p:nvSpPr>
        <p:spPr>
          <a:xfrm>
            <a:off x="0" y="5316312"/>
            <a:ext cx="1541688" cy="1541688"/>
          </a:xfrm>
          <a:prstGeom prst="rtTriangle">
            <a:avLst/>
          </a:pr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283115" y="565150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18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>
            <a:off x="11829142" y="0"/>
            <a:ext cx="362858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>
            <a:off x="0" y="4804999"/>
            <a:ext cx="2053002" cy="2053001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 flipH="1">
            <a:off x="2053002" y="5972856"/>
            <a:ext cx="914400" cy="914400"/>
          </a:xfrm>
          <a:prstGeom prst="ellipse">
            <a:avLst/>
          </a:pr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03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36F9214-B727-4EE8-8C3B-4A9B9882073F}"/>
              </a:ext>
            </a:extLst>
          </p:cNvPr>
          <p:cNvSpPr/>
          <p:nvPr userDrawn="1"/>
        </p:nvSpPr>
        <p:spPr>
          <a:xfrm flipH="1">
            <a:off x="0" y="488950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858" y="5437829"/>
            <a:ext cx="1879600" cy="868697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rot="5400000" flipH="1">
            <a:off x="10652248" y="513249"/>
            <a:ext cx="1026501" cy="2053002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>
            <a:off x="10708298" y="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4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FDB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rot="16200000" flipH="1">
            <a:off x="10764857" y="1"/>
            <a:ext cx="1427142" cy="1427142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flipH="1">
            <a:off x="11478428" y="1430357"/>
            <a:ext cx="713571" cy="1427142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 rot="16200000">
            <a:off x="10764858" y="1826105"/>
            <a:ext cx="635644" cy="635645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D2A30302-5924-4A55-9D78-796E7172CC0C}"/>
              </a:ext>
            </a:extLst>
          </p:cNvPr>
          <p:cNvSpPr/>
          <p:nvPr userDrawn="1"/>
        </p:nvSpPr>
        <p:spPr>
          <a:xfrm rot="5400000">
            <a:off x="0" y="5430858"/>
            <a:ext cx="1427142" cy="1427142"/>
          </a:xfrm>
          <a:prstGeom prst="rtTriangle">
            <a:avLst/>
          </a:pr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 rot="5400000">
            <a:off x="270397" y="5692938"/>
            <a:ext cx="846461" cy="846461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2947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bg>
      <p:bgPr>
        <a:solidFill>
          <a:srgbClr val="FCE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12A703-A9DE-4ACD-91DE-D6A21D0869B0}"/>
              </a:ext>
            </a:extLst>
          </p:cNvPr>
          <p:cNvGrpSpPr/>
          <p:nvPr userDrawn="1"/>
        </p:nvGrpSpPr>
        <p:grpSpPr>
          <a:xfrm>
            <a:off x="0" y="0"/>
            <a:ext cx="2067967" cy="1320800"/>
            <a:chOff x="0" y="0"/>
            <a:chExt cx="2724149" cy="173990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7C6D8B8-B21A-4744-8F1D-B13408AB571A}"/>
                </a:ext>
              </a:extLst>
            </p:cNvPr>
            <p:cNvSpPr/>
            <p:nvPr userDrawn="1"/>
          </p:nvSpPr>
          <p:spPr>
            <a:xfrm flipV="1">
              <a:off x="0" y="0"/>
              <a:ext cx="984250" cy="984250"/>
            </a:xfrm>
            <a:custGeom>
              <a:avLst/>
              <a:gdLst>
                <a:gd name="connsiteX0" fmla="*/ 984250 w 984250"/>
                <a:gd name="connsiteY0" fmla="*/ 0 h 984250"/>
                <a:gd name="connsiteX1" fmla="*/ 984250 w 984250"/>
                <a:gd name="connsiteY1" fmla="*/ 984250 h 984250"/>
                <a:gd name="connsiteX2" fmla="*/ 0 w 984250"/>
                <a:gd name="connsiteY2" fmla="*/ 984250 h 984250"/>
                <a:gd name="connsiteX3" fmla="*/ 984250 w 984250"/>
                <a:gd name="connsiteY3" fmla="*/ 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250" h="984250">
                  <a:moveTo>
                    <a:pt x="984250" y="0"/>
                  </a:moveTo>
                  <a:lnTo>
                    <a:pt x="984250" y="984250"/>
                  </a:lnTo>
                  <a:lnTo>
                    <a:pt x="0" y="984250"/>
                  </a:lnTo>
                  <a:cubicBezTo>
                    <a:pt x="0" y="440664"/>
                    <a:pt x="440664" y="0"/>
                    <a:pt x="984250" y="0"/>
                  </a:cubicBezTo>
                  <a:close/>
                </a:path>
              </a:pathLst>
            </a:custGeom>
            <a:solidFill>
              <a:srgbClr val="FDBFC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BAFBA802-EBA9-4EC3-9064-52B636FEA0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4250" y="1"/>
              <a:ext cx="1739899" cy="1739899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02FCB5-1914-4508-84FE-7F9D62A962F6}"/>
              </a:ext>
            </a:extLst>
          </p:cNvPr>
          <p:cNvGrpSpPr/>
          <p:nvPr userDrawn="1"/>
        </p:nvGrpSpPr>
        <p:grpSpPr>
          <a:xfrm>
            <a:off x="10124033" y="5537200"/>
            <a:ext cx="2067967" cy="1320800"/>
            <a:chOff x="9467851" y="5118100"/>
            <a:chExt cx="2724149" cy="17399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A6CE8E5-5535-4498-BD07-5573EC367B59}"/>
                </a:ext>
              </a:extLst>
            </p:cNvPr>
            <p:cNvSpPr/>
            <p:nvPr userDrawn="1"/>
          </p:nvSpPr>
          <p:spPr>
            <a:xfrm>
              <a:off x="9467851" y="5873750"/>
              <a:ext cx="984250" cy="984250"/>
            </a:xfrm>
            <a:custGeom>
              <a:avLst/>
              <a:gdLst>
                <a:gd name="connsiteX0" fmla="*/ 984250 w 984250"/>
                <a:gd name="connsiteY0" fmla="*/ 0 h 984250"/>
                <a:gd name="connsiteX1" fmla="*/ 984250 w 984250"/>
                <a:gd name="connsiteY1" fmla="*/ 984250 h 984250"/>
                <a:gd name="connsiteX2" fmla="*/ 0 w 984250"/>
                <a:gd name="connsiteY2" fmla="*/ 984250 h 984250"/>
                <a:gd name="connsiteX3" fmla="*/ 984250 w 984250"/>
                <a:gd name="connsiteY3" fmla="*/ 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250" h="984250">
                  <a:moveTo>
                    <a:pt x="984250" y="0"/>
                  </a:moveTo>
                  <a:lnTo>
                    <a:pt x="984250" y="984250"/>
                  </a:lnTo>
                  <a:lnTo>
                    <a:pt x="0" y="984250"/>
                  </a:lnTo>
                  <a:cubicBezTo>
                    <a:pt x="0" y="440664"/>
                    <a:pt x="440664" y="0"/>
                    <a:pt x="984250" y="0"/>
                  </a:cubicBezTo>
                  <a:close/>
                </a:path>
              </a:pathLst>
            </a:custGeom>
            <a:solidFill>
              <a:srgbClr val="10137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372DBD3E-D4C7-4BBD-A5B2-833848C589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V="1">
              <a:off x="10452101" y="5118100"/>
              <a:ext cx="1739899" cy="173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37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rot="16200000" flipH="1">
            <a:off x="1" y="1"/>
            <a:ext cx="914399" cy="914399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10137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6293"/>
          <a:stretch/>
        </p:blipFill>
        <p:spPr>
          <a:xfrm>
            <a:off x="337458" y="5981700"/>
            <a:ext cx="1879600" cy="5534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rot="5400000" flipH="1">
            <a:off x="10637398" y="-1097402"/>
            <a:ext cx="457201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10408799" y="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4665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2" r:id="rId18"/>
    <p:sldLayoutId id="2147483664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395629-8A56-4D81-911F-6AD05312D49C}"/>
              </a:ext>
            </a:extLst>
          </p:cNvPr>
          <p:cNvSpPr txBox="1"/>
          <p:nvPr/>
        </p:nvSpPr>
        <p:spPr>
          <a:xfrm>
            <a:off x="5730792" y="2118816"/>
            <a:ext cx="5740400" cy="124740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ru-RU" altLang="ko-KR" sz="36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Команда </a:t>
            </a:r>
            <a:r>
              <a:rPr lang="en-US" altLang="ko-KR" sz="3600" dirty="0" err="1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tasklist</a:t>
            </a:r>
            <a:endParaRPr lang="ru-RU" altLang="ko-KR" sz="36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ru-RU" altLang="ko-KR" sz="36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Команда </a:t>
            </a:r>
            <a:r>
              <a:rPr lang="en-US" altLang="ko-KR" sz="3600" dirty="0" err="1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taskkill</a:t>
            </a:r>
            <a:endParaRPr lang="ko-KR" altLang="en-US" sz="36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23430-C811-4EE4-BB6E-E92081AE4AC3}"/>
              </a:ext>
            </a:extLst>
          </p:cNvPr>
          <p:cNvSpPr txBox="1"/>
          <p:nvPr/>
        </p:nvSpPr>
        <p:spPr>
          <a:xfrm>
            <a:off x="5756275" y="3318234"/>
            <a:ext cx="574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Выполнили: </a:t>
            </a:r>
            <a:r>
              <a:rPr lang="ru-RU" altLang="ko-KR" sz="2400" dirty="0" err="1">
                <a:solidFill>
                  <a:srgbClr val="101370"/>
                </a:solidFill>
                <a:cs typeface="Arial" panose="020B0604020202020204" pitchFamily="34" charset="0"/>
              </a:rPr>
              <a:t>Кшнякин</a:t>
            </a:r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 Владислав</a:t>
            </a:r>
          </a:p>
          <a:p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Садовникова Евгения</a:t>
            </a:r>
          </a:p>
          <a:p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Группа: 3ПКС-220</a:t>
            </a:r>
          </a:p>
          <a:p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Преподаватель: </a:t>
            </a:r>
            <a:r>
              <a:rPr lang="ru-RU" altLang="ko-KR" sz="2400" dirty="0" err="1">
                <a:solidFill>
                  <a:srgbClr val="101370"/>
                </a:solidFill>
                <a:cs typeface="Arial" panose="020B0604020202020204" pitchFamily="34" charset="0"/>
              </a:rPr>
              <a:t>Сибирев</a:t>
            </a:r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 И. В.</a:t>
            </a:r>
            <a:endParaRPr lang="ko-KR" altLang="en-US" sz="2400" dirty="0">
              <a:solidFill>
                <a:srgbClr val="101370"/>
              </a:solidFill>
              <a:cs typeface="Arial" panose="020B06040202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48872-A7F3-46A4-B6D7-1BF059E36EAB}"/>
              </a:ext>
            </a:extLst>
          </p:cNvPr>
          <p:cNvSpPr/>
          <p:nvPr/>
        </p:nvSpPr>
        <p:spPr>
          <a:xfrm>
            <a:off x="5819692" y="5008874"/>
            <a:ext cx="3505200" cy="506649"/>
          </a:xfrm>
          <a:prstGeom prst="roundRect">
            <a:avLst>
              <a:gd name="adj" fmla="val 50000"/>
            </a:avLst>
          </a:prstGeom>
          <a:solidFill>
            <a:srgbClr val="FE728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altLang="ko-KR" sz="1600" dirty="0">
                <a:solidFill>
                  <a:schemeClr val="bg1"/>
                </a:solidFill>
              </a:rPr>
              <a:t>2023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3A70953-B811-4970-8941-E667D4D64A09}"/>
              </a:ext>
            </a:extLst>
          </p:cNvPr>
          <p:cNvSpPr/>
          <p:nvPr/>
        </p:nvSpPr>
        <p:spPr>
          <a:xfrm>
            <a:off x="238208" y="4804999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BFD9B54-4E79-43B4-9936-3907CDB0AC2D}"/>
              </a:ext>
            </a:extLst>
          </p:cNvPr>
          <p:cNvSpPr/>
          <p:nvPr/>
        </p:nvSpPr>
        <p:spPr>
          <a:xfrm rot="5400000">
            <a:off x="4752097" y="617109"/>
            <a:ext cx="1042988" cy="2085975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9DA7E2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AEC6910-D673-105B-AA45-8B67BB2829F4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2" r="18772"/>
          <a:stretch>
            <a:fillRect/>
          </a:stretch>
        </p:blipFill>
        <p:spPr bwMode="auto">
          <a:xfrm>
            <a:off x="695325" y="1138238"/>
            <a:ext cx="4578350" cy="45815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51B36-8219-4508-A122-37655F36AF99}"/>
              </a:ext>
            </a:extLst>
          </p:cNvPr>
          <p:cNvSpPr txBox="1"/>
          <p:nvPr/>
        </p:nvSpPr>
        <p:spPr>
          <a:xfrm>
            <a:off x="7559614" y="1778199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dirty="0">
                <a:solidFill>
                  <a:srgbClr val="101370"/>
                </a:solidFill>
              </a:rPr>
              <a:t>Пример</a:t>
            </a:r>
            <a:endParaRPr lang="en-US" altLang="ko-KR" sz="2400" b="0" dirty="0">
              <a:solidFill>
                <a:srgbClr val="10137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F8F28-CF7B-4D2D-A484-0759686749DD}"/>
              </a:ext>
            </a:extLst>
          </p:cNvPr>
          <p:cNvSpPr txBox="1"/>
          <p:nvPr/>
        </p:nvSpPr>
        <p:spPr>
          <a:xfrm>
            <a:off x="7559615" y="2609196"/>
            <a:ext cx="3712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solidFill>
                  <a:srgbClr val="101370"/>
                </a:solidFill>
              </a:rPr>
              <a:t>Результат работы команды без ключей параметров</a:t>
            </a:r>
            <a:endParaRPr lang="en-US" altLang="ko-KR" sz="1200" dirty="0">
              <a:solidFill>
                <a:srgbClr val="10137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F296D-780B-4AF0-ACDB-323D98EF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B10679-76DF-615B-47BA-758AA28EE4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753" b="2753"/>
          <a:stretch/>
        </p:blipFill>
        <p:spPr/>
      </p:pic>
    </p:spTree>
    <p:extLst>
      <p:ext uri="{BB962C8B-B14F-4D97-AF65-F5344CB8AC3E}">
        <p14:creationId xmlns:p14="http://schemas.microsoft.com/office/powerpoint/2010/main" val="94980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140D3D6-541D-4BDA-ABD0-3F6ED0D082D4}"/>
              </a:ext>
            </a:extLst>
          </p:cNvPr>
          <p:cNvSpPr txBox="1"/>
          <p:nvPr/>
        </p:nvSpPr>
        <p:spPr>
          <a:xfrm>
            <a:off x="1422400" y="2129195"/>
            <a:ext cx="3853552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3200" u="sng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u="none" dirty="0" err="1">
                <a:solidFill>
                  <a:srgbClr val="101370"/>
                </a:solidFill>
              </a:rPr>
              <a:t>taskkill</a:t>
            </a:r>
            <a:endParaRPr lang="ko-KR" altLang="en-US" u="none" dirty="0">
              <a:solidFill>
                <a:srgbClr val="10137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2570D-6AE0-4A33-806D-76642DFC60BE}"/>
              </a:ext>
            </a:extLst>
          </p:cNvPr>
          <p:cNvSpPr txBox="1"/>
          <p:nvPr/>
        </p:nvSpPr>
        <p:spPr>
          <a:xfrm>
            <a:off x="5849248" y="2759611"/>
            <a:ext cx="4590152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dirty="0"/>
              <a:t>Завершает процесс по его ID (PID) или имени образа.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085CEB-001E-463F-9349-979932FB2119}"/>
              </a:ext>
            </a:extLst>
          </p:cNvPr>
          <p:cNvSpPr/>
          <p:nvPr/>
        </p:nvSpPr>
        <p:spPr>
          <a:xfrm>
            <a:off x="5849248" y="2129195"/>
            <a:ext cx="4590152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Описание</a:t>
            </a:r>
            <a:endParaRPr lang="en-US" altLang="ko-KR" sz="2400" dirty="0">
              <a:solidFill>
                <a:srgbClr val="10137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660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Подключаемый удаленный компьютер.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/S </a:t>
            </a:r>
            <a:r>
              <a:rPr lang="ru-RU" altLang="ko-KR" sz="2000" dirty="0">
                <a:solidFill>
                  <a:srgbClr val="101370"/>
                </a:solidFill>
              </a:rPr>
              <a:t>&lt;система&gt;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Пользовательский контекст, в котором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должна выполняться эта команда.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/U [&lt;</a:t>
            </a:r>
            <a:r>
              <a:rPr lang="ru-RU" altLang="ko-KR" sz="2000" dirty="0">
                <a:solidFill>
                  <a:srgbClr val="101370"/>
                </a:solidFill>
              </a:rPr>
              <a:t>домен&gt;\]&lt;пользователь&gt;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Пароль для этого пользовательского контекста.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Запрашивает ввод пароля, если он не задан.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/P [&lt;</a:t>
            </a:r>
            <a:r>
              <a:rPr lang="ru-RU" altLang="ko-KR" sz="2000" dirty="0">
                <a:solidFill>
                  <a:srgbClr val="101370"/>
                </a:solidFill>
              </a:rPr>
              <a:t>пароль&gt;]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B15EA-97A9-427D-A325-E4898660145A}"/>
              </a:ext>
            </a:extLst>
          </p:cNvPr>
          <p:cNvSpPr txBox="1"/>
          <p:nvPr/>
        </p:nvSpPr>
        <p:spPr>
          <a:xfrm>
            <a:off x="7943891" y="4809226"/>
            <a:ext cx="3536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Применение фильтра для выбора набора задач.</a:t>
            </a:r>
            <a:endParaRPr lang="en-US" altLang="ko-KR" sz="1600" dirty="0">
              <a:solidFill>
                <a:srgbClr val="10137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Разрешение использовать "*". Пример,                              </a:t>
            </a:r>
            <a:r>
              <a:rPr lang="ru-RU" altLang="ko-KR" sz="1600" dirty="0" err="1">
                <a:solidFill>
                  <a:srgbClr val="101370"/>
                </a:solidFill>
              </a:rPr>
              <a:t>imagename</a:t>
            </a:r>
            <a:r>
              <a:rPr lang="ru-RU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 err="1">
                <a:solidFill>
                  <a:srgbClr val="101370"/>
                </a:solidFill>
              </a:rPr>
              <a:t>eq</a:t>
            </a:r>
            <a:r>
              <a:rPr lang="ru-RU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 err="1">
                <a:solidFill>
                  <a:srgbClr val="101370"/>
                </a:solidFill>
              </a:rPr>
              <a:t>acme</a:t>
            </a:r>
            <a:r>
              <a:rPr lang="ru-RU" altLang="ko-KR" sz="1600" dirty="0">
                <a:solidFill>
                  <a:srgbClr val="101370"/>
                </a:solidFill>
              </a:rPr>
              <a:t>*.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5D2CB-23D4-4288-8317-6FE573B5ACB8}"/>
              </a:ext>
            </a:extLst>
          </p:cNvPr>
          <p:cNvSpPr/>
          <p:nvPr/>
        </p:nvSpPr>
        <p:spPr>
          <a:xfrm>
            <a:off x="7943890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solidFill>
                  <a:srgbClr val="101370"/>
                </a:solidFill>
              </a:rPr>
              <a:t> /FI    &lt;фильтр&gt; 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9B167-8226-42F9-8A50-CEE16CE03347}"/>
              </a:ext>
            </a:extLst>
          </p:cNvPr>
          <p:cNvSpPr/>
          <p:nvPr/>
        </p:nvSpPr>
        <p:spPr>
          <a:xfrm>
            <a:off x="7931190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9979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Идентификатор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процесса, который требуется завершить.</a:t>
            </a:r>
          </a:p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Используйте </a:t>
            </a:r>
            <a:r>
              <a:rPr lang="ru-RU" altLang="ko-KR" sz="1600" dirty="0" err="1">
                <a:solidFill>
                  <a:srgbClr val="101370"/>
                </a:solidFill>
              </a:rPr>
              <a:t>TaskList</a:t>
            </a:r>
            <a:r>
              <a:rPr lang="ru-RU" altLang="ko-KR" sz="1600" dirty="0">
                <a:solidFill>
                  <a:srgbClr val="101370"/>
                </a:solidFill>
              </a:rPr>
              <a:t>, чтобы получить PID..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 /PID &lt;</a:t>
            </a:r>
            <a:r>
              <a:rPr lang="ru-RU" altLang="ko-KR" sz="2000" dirty="0">
                <a:solidFill>
                  <a:srgbClr val="101370"/>
                </a:solidFill>
              </a:rPr>
              <a:t>процесс&gt;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05.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Имя образа процесса, который требуется завершить. Знак подстановки "*" может быть использован для указания всех заданий или имен образов..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/IM  &lt;</a:t>
            </a:r>
            <a:r>
              <a:rPr lang="ru-RU" altLang="ko-KR" sz="2000" dirty="0">
                <a:solidFill>
                  <a:srgbClr val="101370"/>
                </a:solidFill>
              </a:rPr>
              <a:t>образ&gt;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Завершение указанного процесса и всех его дочерних процессов.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07.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B15EA-97A9-427D-A325-E4898660145A}"/>
              </a:ext>
            </a:extLst>
          </p:cNvPr>
          <p:cNvSpPr txBox="1"/>
          <p:nvPr/>
        </p:nvSpPr>
        <p:spPr>
          <a:xfrm>
            <a:off x="7943891" y="4809226"/>
            <a:ext cx="353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Принудительное завершение процесса.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5D2CB-23D4-4288-8317-6FE573B5ACB8}"/>
              </a:ext>
            </a:extLst>
          </p:cNvPr>
          <p:cNvSpPr/>
          <p:nvPr/>
        </p:nvSpPr>
        <p:spPr>
          <a:xfrm>
            <a:off x="7943890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/F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9B167-8226-42F9-8A50-CEE16CE03347}"/>
              </a:ext>
            </a:extLst>
          </p:cNvPr>
          <p:cNvSpPr/>
          <p:nvPr/>
        </p:nvSpPr>
        <p:spPr>
          <a:xfrm>
            <a:off x="7931190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08.</a:t>
            </a:r>
          </a:p>
        </p:txBody>
      </p:sp>
    </p:spTree>
    <p:extLst>
      <p:ext uri="{BB962C8B-B14F-4D97-AF65-F5344CB8AC3E}">
        <p14:creationId xmlns:p14="http://schemas.microsoft.com/office/powerpoint/2010/main" val="294805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STATUS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RUNNING | SUSPENDED</a:t>
            </a:r>
            <a:endParaRPr lang="ru-RU" altLang="ko-KR" sz="1600" dirty="0">
              <a:solidFill>
                <a:srgbClr val="101370"/>
              </a:solidFill>
            </a:endParaRPr>
          </a:p>
          <a:p>
            <a:r>
              <a:rPr lang="en-US" altLang="ko-KR" sz="1600" dirty="0">
                <a:solidFill>
                  <a:srgbClr val="101370"/>
                </a:solidFill>
              </a:rPr>
              <a:t>NOT RESPONDING | UNKNOWN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48795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IMAGENAME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48795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48795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образа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5061409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PID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5061409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5061409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Значение </a:t>
            </a:r>
            <a:r>
              <a:rPr lang="en-US" altLang="ko-KR" sz="1600" dirty="0">
                <a:solidFill>
                  <a:srgbClr val="101370"/>
                </a:solidFill>
              </a:rPr>
              <a:t>PID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FDD6-1FAC-C5F2-EE2D-D26B0BB790A5}"/>
              </a:ext>
            </a:extLst>
          </p:cNvPr>
          <p:cNvSpPr txBox="1"/>
          <p:nvPr/>
        </p:nvSpPr>
        <p:spPr>
          <a:xfrm>
            <a:off x="1386112" y="5634860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SESSION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38057-64A1-3572-08D4-9829B72408A9}"/>
              </a:ext>
            </a:extLst>
          </p:cNvPr>
          <p:cNvSpPr txBox="1"/>
          <p:nvPr/>
        </p:nvSpPr>
        <p:spPr>
          <a:xfrm>
            <a:off x="4117284" y="5634860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ACDF2-8FA1-CB64-BC02-FE19C8A27341}"/>
              </a:ext>
            </a:extLst>
          </p:cNvPr>
          <p:cNvSpPr txBox="1"/>
          <p:nvPr/>
        </p:nvSpPr>
        <p:spPr>
          <a:xfrm>
            <a:off x="6848459" y="5634860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Номер сеанса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3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SESSIONNAME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сеанса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232725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CPUTIME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232725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232725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Время ЦП в формате </a:t>
            </a:r>
            <a:r>
              <a:rPr lang="ru-RU" altLang="ko-KR" sz="1600" dirty="0" err="1">
                <a:solidFill>
                  <a:srgbClr val="101370"/>
                </a:solidFill>
              </a:rPr>
              <a:t>чч:мм:сс</a:t>
            </a:r>
            <a:r>
              <a:rPr lang="ru-RU" altLang="ko-KR" sz="1600" dirty="0">
                <a:solidFill>
                  <a:srgbClr val="101370"/>
                </a:solidFill>
              </a:rPr>
              <a:t>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4801552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MEMUSAGE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4801552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4801552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Использование памяти в КБ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FDD6-1FAC-C5F2-EE2D-D26B0BB790A5}"/>
              </a:ext>
            </a:extLst>
          </p:cNvPr>
          <p:cNvSpPr txBox="1"/>
          <p:nvPr/>
        </p:nvSpPr>
        <p:spPr>
          <a:xfrm>
            <a:off x="1386112" y="5375003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USERNAME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38057-64A1-3572-08D4-9829B72408A9}"/>
              </a:ext>
            </a:extLst>
          </p:cNvPr>
          <p:cNvSpPr txBox="1"/>
          <p:nvPr/>
        </p:nvSpPr>
        <p:spPr>
          <a:xfrm>
            <a:off x="4117284" y="5375003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ACDF2-8FA1-CB64-BC02-FE19C8A27341}"/>
              </a:ext>
            </a:extLst>
          </p:cNvPr>
          <p:cNvSpPr txBox="1"/>
          <p:nvPr/>
        </p:nvSpPr>
        <p:spPr>
          <a:xfrm>
            <a:off x="6848459" y="5375003"/>
            <a:ext cx="351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пользователя в формате</a:t>
            </a:r>
          </a:p>
          <a:p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8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SERVICES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службы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232725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WINDOWTITLE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232725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232725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Заголовок окна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8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51B36-8219-4508-A122-37655F36AF99}"/>
              </a:ext>
            </a:extLst>
          </p:cNvPr>
          <p:cNvSpPr txBox="1"/>
          <p:nvPr/>
        </p:nvSpPr>
        <p:spPr>
          <a:xfrm>
            <a:off x="7559614" y="1778199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dirty="0">
                <a:solidFill>
                  <a:srgbClr val="101370"/>
                </a:solidFill>
              </a:rPr>
              <a:t>Пример</a:t>
            </a:r>
            <a:endParaRPr lang="en-US" altLang="ko-KR" sz="2400" b="0" dirty="0">
              <a:solidFill>
                <a:srgbClr val="10137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F8F28-CF7B-4D2D-A484-0759686749DD}"/>
              </a:ext>
            </a:extLst>
          </p:cNvPr>
          <p:cNvSpPr txBox="1"/>
          <p:nvPr/>
        </p:nvSpPr>
        <p:spPr>
          <a:xfrm>
            <a:off x="7559615" y="2609196"/>
            <a:ext cx="3712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solidFill>
                  <a:srgbClr val="101370"/>
                </a:solidFill>
              </a:rPr>
              <a:t>Результат работы команды </a:t>
            </a:r>
            <a:r>
              <a:rPr lang="en-US" altLang="ko-KR" sz="1200" dirty="0">
                <a:solidFill>
                  <a:srgbClr val="101370"/>
                </a:solidFill>
              </a:rPr>
              <a:t>c </a:t>
            </a:r>
            <a:r>
              <a:rPr lang="ru-RU" altLang="ko-KR" sz="1200" dirty="0">
                <a:solidFill>
                  <a:srgbClr val="101370"/>
                </a:solidFill>
              </a:rPr>
              <a:t>параметром </a:t>
            </a:r>
            <a:r>
              <a:rPr lang="en-US" altLang="ko-KR" sz="1200" dirty="0">
                <a:solidFill>
                  <a:srgbClr val="101370"/>
                </a:solidFill>
              </a:rPr>
              <a:t>PID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F296D-780B-4AF0-ACDB-323D98EF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9FAF1BB8-B94F-00B3-738A-DD1289A0D6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FB8EB1-5319-5B58-EDBF-180C7A0D5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" t="1043" r="12505"/>
          <a:stretch/>
        </p:blipFill>
        <p:spPr>
          <a:xfrm>
            <a:off x="1781546" y="1328173"/>
            <a:ext cx="5224092" cy="32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2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140D3D6-541D-4BDA-ABD0-3F6ED0D082D4}"/>
              </a:ext>
            </a:extLst>
          </p:cNvPr>
          <p:cNvSpPr txBox="1"/>
          <p:nvPr/>
        </p:nvSpPr>
        <p:spPr>
          <a:xfrm>
            <a:off x="1422400" y="2129195"/>
            <a:ext cx="3853552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3200" u="sng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u="none" dirty="0" err="1">
                <a:solidFill>
                  <a:srgbClr val="101370"/>
                </a:solidFill>
              </a:rPr>
              <a:t>tasklist</a:t>
            </a:r>
            <a:endParaRPr lang="ko-KR" altLang="en-US" u="none" dirty="0">
              <a:solidFill>
                <a:srgbClr val="10137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2570D-6AE0-4A33-806D-76642DFC60BE}"/>
              </a:ext>
            </a:extLst>
          </p:cNvPr>
          <p:cNvSpPr txBox="1"/>
          <p:nvPr/>
        </p:nvSpPr>
        <p:spPr>
          <a:xfrm>
            <a:off x="5849248" y="2759611"/>
            <a:ext cx="4590152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dirty="0"/>
              <a:t>Отображает список процессов, которые сейчас выполняются на локальном или удаленном </a:t>
            </a:r>
            <a:r>
              <a:rPr lang="ru-RU" altLang="ko-KR"/>
              <a:t>компьютере.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085CEB-001E-463F-9349-979932FB2119}"/>
              </a:ext>
            </a:extLst>
          </p:cNvPr>
          <p:cNvSpPr/>
          <p:nvPr/>
        </p:nvSpPr>
        <p:spPr>
          <a:xfrm>
            <a:off x="5849248" y="2129195"/>
            <a:ext cx="4590152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Описание</a:t>
            </a:r>
            <a:endParaRPr lang="en-US" altLang="ko-KR" sz="2400" dirty="0">
              <a:solidFill>
                <a:srgbClr val="10137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060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Подключаемый удаленный компьютер.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/S </a:t>
            </a:r>
            <a:r>
              <a:rPr lang="ru-RU" altLang="ko-KR" sz="2000" dirty="0">
                <a:solidFill>
                  <a:srgbClr val="101370"/>
                </a:solidFill>
              </a:rPr>
              <a:t>&lt;система&gt;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Пользовательский контекст, в котором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должна выполняться эта команда.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/U [&lt;</a:t>
            </a:r>
            <a:r>
              <a:rPr lang="ru-RU" altLang="ko-KR" sz="2000" dirty="0">
                <a:solidFill>
                  <a:srgbClr val="101370"/>
                </a:solidFill>
              </a:rPr>
              <a:t>домен&gt;\]&lt;пользователь&gt;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Пароль для этого пользовательского контекста.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Запрашивает ввод пароля, если он не задан.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/P [&lt;</a:t>
            </a:r>
            <a:r>
              <a:rPr lang="ru-RU" altLang="ko-KR" sz="2000" dirty="0">
                <a:solidFill>
                  <a:srgbClr val="101370"/>
                </a:solidFill>
              </a:rPr>
              <a:t>пароль&gt;]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B15EA-97A9-427D-A325-E4898660145A}"/>
              </a:ext>
            </a:extLst>
          </p:cNvPr>
          <p:cNvSpPr txBox="1"/>
          <p:nvPr/>
        </p:nvSpPr>
        <p:spPr>
          <a:xfrm>
            <a:off x="7943891" y="4809226"/>
            <a:ext cx="3536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Отображение всех задач, которые используют данное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имя </a:t>
            </a:r>
            <a:r>
              <a:rPr lang="ru-RU" altLang="ko-KR" sz="1600" dirty="0" err="1">
                <a:solidFill>
                  <a:srgbClr val="101370"/>
                </a:solidFill>
              </a:rPr>
              <a:t>exe</a:t>
            </a:r>
            <a:r>
              <a:rPr lang="ru-RU" altLang="ko-KR" sz="1600" dirty="0">
                <a:solidFill>
                  <a:srgbClr val="101370"/>
                </a:solidFill>
              </a:rPr>
              <a:t>/</a:t>
            </a:r>
            <a:r>
              <a:rPr lang="ru-RU" altLang="ko-KR" sz="1600" dirty="0" err="1">
                <a:solidFill>
                  <a:srgbClr val="101370"/>
                </a:solidFill>
              </a:rPr>
              <a:t>dll</a:t>
            </a:r>
            <a:r>
              <a:rPr lang="ru-RU" altLang="ko-KR" sz="1600" dirty="0">
                <a:solidFill>
                  <a:srgbClr val="101370"/>
                </a:solidFill>
              </a:rPr>
              <a:t>. Если имя модуля не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указано, то отображаются все загруженные модули.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5D2CB-23D4-4288-8317-6FE573B5ACB8}"/>
              </a:ext>
            </a:extLst>
          </p:cNvPr>
          <p:cNvSpPr/>
          <p:nvPr/>
        </p:nvSpPr>
        <p:spPr>
          <a:xfrm>
            <a:off x="7943890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/M [&lt;</a:t>
            </a:r>
            <a:r>
              <a:rPr lang="ru-RU" altLang="ko-KR" sz="2000" dirty="0">
                <a:solidFill>
                  <a:srgbClr val="101370"/>
                </a:solidFill>
              </a:rPr>
              <a:t>модуль&gt;]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9B167-8226-42F9-8A50-CEE16CE03347}"/>
              </a:ext>
            </a:extLst>
          </p:cNvPr>
          <p:cNvSpPr/>
          <p:nvPr/>
        </p:nvSpPr>
        <p:spPr>
          <a:xfrm>
            <a:off x="7931190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150004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Отображение служб для каждого процесса.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/SVC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05.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Выводит приложения Store и связанные с ними процессы.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/APPS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Выводит подробные сведения о задаче.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/V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07.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B15EA-97A9-427D-A325-E4898660145A}"/>
              </a:ext>
            </a:extLst>
          </p:cNvPr>
          <p:cNvSpPr txBox="1"/>
          <p:nvPr/>
        </p:nvSpPr>
        <p:spPr>
          <a:xfrm>
            <a:off x="7943891" y="4809226"/>
            <a:ext cx="353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Выводит список задач, которые соответствуют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заданным в фильтре условиям.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5D2CB-23D4-4288-8317-6FE573B5ACB8}"/>
              </a:ext>
            </a:extLst>
          </p:cNvPr>
          <p:cNvSpPr/>
          <p:nvPr/>
        </p:nvSpPr>
        <p:spPr>
          <a:xfrm>
            <a:off x="7943890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/FI    &lt;</a:t>
            </a:r>
            <a:r>
              <a:rPr lang="ru-RU" altLang="ko-KR" sz="2000" dirty="0">
                <a:solidFill>
                  <a:srgbClr val="101370"/>
                </a:solidFill>
              </a:rPr>
              <a:t>фильтр&gt;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9B167-8226-42F9-8A50-CEE16CE03347}"/>
              </a:ext>
            </a:extLst>
          </p:cNvPr>
          <p:cNvSpPr/>
          <p:nvPr/>
        </p:nvSpPr>
        <p:spPr>
          <a:xfrm>
            <a:off x="7931190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08.</a:t>
            </a:r>
          </a:p>
        </p:txBody>
      </p:sp>
    </p:spTree>
    <p:extLst>
      <p:ext uri="{BB962C8B-B14F-4D97-AF65-F5344CB8AC3E}">
        <p14:creationId xmlns:p14="http://schemas.microsoft.com/office/powerpoint/2010/main" val="296485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Задает формат вывода.</a:t>
            </a:r>
            <a:endParaRPr lang="en-US" altLang="ko-KR" sz="1600" dirty="0">
              <a:solidFill>
                <a:srgbClr val="10137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Допустимые значения: "TABLE", "LIST", "CSV“</a:t>
            </a:r>
            <a:r>
              <a:rPr lang="en-US" altLang="ko-KR" sz="1600" dirty="0">
                <a:solidFill>
                  <a:srgbClr val="101370"/>
                </a:solidFill>
              </a:rPr>
              <a:t>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/FO    &lt;</a:t>
            </a:r>
            <a:r>
              <a:rPr lang="ru-RU" altLang="ko-KR" sz="2000" dirty="0">
                <a:solidFill>
                  <a:srgbClr val="101370"/>
                </a:solidFill>
              </a:rPr>
              <a:t>формат&gt;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09.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Указывает, что заголовки столбцов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не должны выводиться.</a:t>
            </a:r>
            <a:endParaRPr lang="en-US" altLang="ko-KR" sz="1600" dirty="0">
              <a:solidFill>
                <a:srgbClr val="10137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Допустимо для форматов "TABLE" и "CSV".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/NH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10.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Отображение этого сообщения справки.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411637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STATUS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RUNNING | SUSPENDED</a:t>
            </a:r>
            <a:endParaRPr lang="ru-RU" altLang="ko-KR" sz="1600" dirty="0">
              <a:solidFill>
                <a:srgbClr val="101370"/>
              </a:solidFill>
            </a:endParaRPr>
          </a:p>
          <a:p>
            <a:r>
              <a:rPr lang="en-US" altLang="ko-KR" sz="1600" dirty="0">
                <a:solidFill>
                  <a:srgbClr val="101370"/>
                </a:solidFill>
              </a:rPr>
              <a:t>NOT RESPONDING | UNKNOWN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48795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IMAGENAME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48795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48795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образа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5061409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PID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5061409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5061409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Значение </a:t>
            </a:r>
            <a:r>
              <a:rPr lang="en-US" altLang="ko-KR" sz="1600" dirty="0">
                <a:solidFill>
                  <a:srgbClr val="101370"/>
                </a:solidFill>
              </a:rPr>
              <a:t>PID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FDD6-1FAC-C5F2-EE2D-D26B0BB790A5}"/>
              </a:ext>
            </a:extLst>
          </p:cNvPr>
          <p:cNvSpPr txBox="1"/>
          <p:nvPr/>
        </p:nvSpPr>
        <p:spPr>
          <a:xfrm>
            <a:off x="1386112" y="5634860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SESSION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38057-64A1-3572-08D4-9829B72408A9}"/>
              </a:ext>
            </a:extLst>
          </p:cNvPr>
          <p:cNvSpPr txBox="1"/>
          <p:nvPr/>
        </p:nvSpPr>
        <p:spPr>
          <a:xfrm>
            <a:off x="4117284" y="5634860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ACDF2-8FA1-CB64-BC02-FE19C8A27341}"/>
              </a:ext>
            </a:extLst>
          </p:cNvPr>
          <p:cNvSpPr txBox="1"/>
          <p:nvPr/>
        </p:nvSpPr>
        <p:spPr>
          <a:xfrm>
            <a:off x="6848459" y="5634860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Номер сеанса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SESSIONNAME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сеанса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232725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CPUTIME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232725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232725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Время ЦП в формате </a:t>
            </a:r>
            <a:r>
              <a:rPr lang="ru-RU" altLang="ko-KR" sz="1600" dirty="0" err="1">
                <a:solidFill>
                  <a:srgbClr val="101370"/>
                </a:solidFill>
              </a:rPr>
              <a:t>чч:мм:сс</a:t>
            </a:r>
            <a:r>
              <a:rPr lang="ru-RU" altLang="ko-KR" sz="1600" dirty="0">
                <a:solidFill>
                  <a:srgbClr val="101370"/>
                </a:solidFill>
              </a:rPr>
              <a:t>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4801552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MEMUSAGE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4801552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4801552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Использование памяти в КБ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FDD6-1FAC-C5F2-EE2D-D26B0BB790A5}"/>
              </a:ext>
            </a:extLst>
          </p:cNvPr>
          <p:cNvSpPr txBox="1"/>
          <p:nvPr/>
        </p:nvSpPr>
        <p:spPr>
          <a:xfrm>
            <a:off x="1386112" y="5375003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USERNAME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38057-64A1-3572-08D4-9829B72408A9}"/>
              </a:ext>
            </a:extLst>
          </p:cNvPr>
          <p:cNvSpPr txBox="1"/>
          <p:nvPr/>
        </p:nvSpPr>
        <p:spPr>
          <a:xfrm>
            <a:off x="4117284" y="5375003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ACDF2-8FA1-CB64-BC02-FE19C8A27341}"/>
              </a:ext>
            </a:extLst>
          </p:cNvPr>
          <p:cNvSpPr txBox="1"/>
          <p:nvPr/>
        </p:nvSpPr>
        <p:spPr>
          <a:xfrm>
            <a:off x="6848459" y="5375003"/>
            <a:ext cx="351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пользователя в формате</a:t>
            </a:r>
          </a:p>
          <a:p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4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SERVICES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службы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232725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WINDOWTITLE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232725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232725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Заголовок окна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4801552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МОДУЛИ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4801552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4801552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библиотеки </a:t>
            </a:r>
            <a:r>
              <a:rPr lang="en-US" altLang="ko-KR" sz="1600" dirty="0">
                <a:solidFill>
                  <a:srgbClr val="101370"/>
                </a:solidFill>
              </a:rPr>
              <a:t>DLL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0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51B36-8219-4508-A122-37655F36AF99}"/>
              </a:ext>
            </a:extLst>
          </p:cNvPr>
          <p:cNvSpPr txBox="1"/>
          <p:nvPr/>
        </p:nvSpPr>
        <p:spPr>
          <a:xfrm>
            <a:off x="7559614" y="1778199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dirty="0">
                <a:solidFill>
                  <a:srgbClr val="101370"/>
                </a:solidFill>
              </a:rPr>
              <a:t>Пример</a:t>
            </a:r>
            <a:endParaRPr lang="en-US" altLang="ko-KR" sz="2400" b="0" dirty="0">
              <a:solidFill>
                <a:srgbClr val="10137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F8F28-CF7B-4D2D-A484-0759686749DD}"/>
              </a:ext>
            </a:extLst>
          </p:cNvPr>
          <p:cNvSpPr txBox="1"/>
          <p:nvPr/>
        </p:nvSpPr>
        <p:spPr>
          <a:xfrm>
            <a:off x="7559615" y="2609196"/>
            <a:ext cx="3712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solidFill>
                  <a:srgbClr val="101370"/>
                </a:solidFill>
              </a:rPr>
              <a:t>Результат работы команды без ключей параметров</a:t>
            </a:r>
            <a:endParaRPr lang="en-US" altLang="ko-KR" sz="1200" dirty="0">
              <a:solidFill>
                <a:srgbClr val="10137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F296D-780B-4AF0-ACDB-323D98EF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688D3F-89B1-9ED9-FF4A-C8BAB5F612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03" b="703"/>
          <a:stretch/>
        </p:blipFill>
        <p:spPr/>
      </p:pic>
    </p:spTree>
    <p:extLst>
      <p:ext uri="{BB962C8B-B14F-4D97-AF65-F5344CB8AC3E}">
        <p14:creationId xmlns:p14="http://schemas.microsoft.com/office/powerpoint/2010/main" val="4263225817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SemiBold - Montserrat Light">
      <a:majorFont>
        <a:latin typeface="Montserrat SemiBold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7286"/>
        </a:solidFill>
        <a:ln w="69850" cap="rnd">
          <a:noFill/>
          <a:prstDash val="solid"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40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693</Words>
  <Application>Microsoft Office PowerPoint</Application>
  <PresentationFormat>Широкоэкранный</PresentationFormat>
  <Paragraphs>174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Montserrat SemiBold</vt:lpstr>
      <vt:lpstr>맑은 고딕</vt:lpstr>
      <vt:lpstr>Montserrat Light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Влад</cp:lastModifiedBy>
  <cp:revision>300</cp:revision>
  <dcterms:created xsi:type="dcterms:W3CDTF">2019-04-06T05:20:47Z</dcterms:created>
  <dcterms:modified xsi:type="dcterms:W3CDTF">2023-02-27T09:04:32Z</dcterms:modified>
</cp:coreProperties>
</file>